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D309AE-4794-42EE-AB17-ED3F547804BA}" type="datetimeFigureOut">
              <a:rPr lang="ru-RU" smtClean="0"/>
              <a:pPr/>
              <a:t>07.10.2017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89D6FB-1345-466A-ACE2-E3C137069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ЭКСПО 2017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Мои впечатления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ru-RU" sz="1600" b="1" i="1" dirty="0" smtClean="0"/>
              <a:t>Летом я ездила на выставку </a:t>
            </a:r>
            <a:r>
              <a:rPr lang="en-US" sz="1600" b="1" i="1" dirty="0" smtClean="0"/>
              <a:t>‘</a:t>
            </a:r>
            <a:r>
              <a:rPr lang="ru-RU" sz="1600" b="1" i="1" dirty="0" smtClean="0"/>
              <a:t>ЭКСПО </a:t>
            </a:r>
            <a:r>
              <a:rPr lang="en-US" sz="1600" b="1" i="1" dirty="0" smtClean="0"/>
              <a:t>‘.</a:t>
            </a:r>
            <a:r>
              <a:rPr lang="ru-RU" sz="1600" b="1" i="1" dirty="0" smtClean="0"/>
              <a:t> М</a:t>
            </a:r>
            <a:r>
              <a:rPr lang="ru-RU" sz="1600" b="1" i="1" dirty="0" smtClean="0"/>
              <a:t>еня</a:t>
            </a:r>
            <a:r>
              <a:rPr lang="ru-RU" sz="1600" b="1" i="1" dirty="0" smtClean="0"/>
              <a:t> очень поразили масштабы этой выставки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За такие короткие сроки возродили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целы</a:t>
            </a:r>
            <a:r>
              <a:rPr lang="ru-RU" sz="1600" b="1" i="1" dirty="0" smtClean="0"/>
              <a:t>й</a:t>
            </a:r>
            <a:r>
              <a:rPr lang="ru-RU" sz="1600" b="1" i="1" dirty="0" smtClean="0"/>
              <a:t> комплекс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О</a:t>
            </a:r>
            <a:r>
              <a:rPr lang="ru-RU" sz="1600" b="1" i="1" dirty="0" smtClean="0"/>
              <a:t>собенно меня поразил наш казахстанский павильон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Его красота архитектура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это что-то фантастическое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В особенности хочу рассказать о мерах безопасности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все было на высшем уровне 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Я горжусь тем что живу в </a:t>
            </a:r>
            <a:r>
              <a:rPr lang="ru-RU" sz="1600" b="1" i="1" dirty="0" smtClean="0"/>
              <a:t>Казахстане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Ч</a:t>
            </a:r>
            <a:r>
              <a:rPr lang="ru-RU" sz="1600" b="1" i="1" dirty="0" smtClean="0"/>
              <a:t>то </a:t>
            </a:r>
            <a:r>
              <a:rPr lang="ru-RU" sz="1600" b="1" i="1" dirty="0" smtClean="0"/>
              <a:t>в нашей столице проходила эта выставка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я посетила еще и многие  другие павильоны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В</a:t>
            </a:r>
            <a:r>
              <a:rPr lang="ru-RU" sz="1600" b="1" i="1" dirty="0" smtClean="0"/>
              <a:t> частности я побывала в турецком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германском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 чешском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китайском и вьетнамском</a:t>
            </a:r>
            <a:r>
              <a:rPr lang="en-US" sz="1600" b="1" i="1" dirty="0" smtClean="0"/>
              <a:t>,</a:t>
            </a:r>
            <a:r>
              <a:rPr lang="ru-RU" sz="1600" b="1" i="1" dirty="0" smtClean="0"/>
              <a:t> и во многих других павильонах</a:t>
            </a:r>
            <a:r>
              <a:rPr lang="en-US" sz="1600" b="1" i="1" dirty="0" smtClean="0"/>
              <a:t>.</a:t>
            </a:r>
            <a:r>
              <a:rPr lang="ru-RU" sz="1600" b="1" i="1" dirty="0" smtClean="0"/>
              <a:t> У всех было очень интересно и познавательно</a:t>
            </a:r>
            <a:r>
              <a:rPr lang="en-US" sz="1600" b="1" i="1" dirty="0" smtClean="0"/>
              <a:t>. </a:t>
            </a:r>
            <a:r>
              <a:rPr lang="ru-RU" sz="1600" b="1" i="1" dirty="0" smtClean="0"/>
              <a:t>Выставка останется в моей памяти на всю жизнь</a:t>
            </a:r>
            <a:r>
              <a:rPr lang="en-US" sz="1600" b="1" i="1" dirty="0" smtClean="0"/>
              <a:t>.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611560" y="501903"/>
            <a:ext cx="6336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Побывав на выставке </a:t>
            </a:r>
            <a:r>
              <a:rPr lang="en-US" sz="2800" dirty="0" smtClean="0"/>
              <a:t>‘</a:t>
            </a:r>
            <a:r>
              <a:rPr lang="ru-RU" sz="2800" dirty="0" err="1" smtClean="0"/>
              <a:t>экспо</a:t>
            </a:r>
            <a:r>
              <a:rPr lang="en-US" sz="2800" dirty="0" smtClean="0"/>
              <a:t>’,</a:t>
            </a:r>
            <a:r>
              <a:rPr lang="ru-RU" sz="2800" dirty="0" smtClean="0"/>
              <a:t> я посетила много п</a:t>
            </a:r>
            <a:r>
              <a:rPr lang="ru-RU" sz="2800" dirty="0" smtClean="0"/>
              <a:t>а</a:t>
            </a:r>
            <a:r>
              <a:rPr lang="ru-RU" sz="2800" dirty="0" smtClean="0"/>
              <a:t>вильонов</a:t>
            </a:r>
            <a:r>
              <a:rPr lang="en-US" sz="2800" dirty="0" smtClean="0"/>
              <a:t>.</a:t>
            </a:r>
            <a:r>
              <a:rPr lang="ru-RU" sz="2800" dirty="0" smtClean="0"/>
              <a:t> И увидела много интересного</a:t>
            </a:r>
            <a:r>
              <a:rPr lang="en-US" sz="2800" dirty="0" smtClean="0"/>
              <a:t>.</a:t>
            </a:r>
            <a:r>
              <a:rPr lang="ru-RU" sz="2800" dirty="0" smtClean="0"/>
              <a:t>  </a:t>
            </a:r>
            <a:r>
              <a:rPr lang="ru-RU" sz="2800" dirty="0" smtClean="0"/>
              <a:t>Я</a:t>
            </a:r>
            <a:r>
              <a:rPr lang="ru-RU" sz="2800" dirty="0" smtClean="0"/>
              <a:t> понимаю что выставка вывела нас на новый</a:t>
            </a:r>
            <a:r>
              <a:rPr lang="en-US" sz="2800" dirty="0" smtClean="0"/>
              <a:t>,</a:t>
            </a:r>
            <a:r>
              <a:rPr lang="ru-RU" sz="2800" dirty="0" smtClean="0"/>
              <a:t>  экономический и международный уровень</a:t>
            </a:r>
            <a:r>
              <a:rPr lang="en-US" sz="2800" dirty="0" smtClean="0"/>
              <a:t>. </a:t>
            </a:r>
            <a:r>
              <a:rPr lang="ru-RU" sz="2800" dirty="0" smtClean="0"/>
              <a:t>Благодаря выставки о нас узнали в мире</a:t>
            </a:r>
            <a:r>
              <a:rPr lang="en-US" sz="2800" dirty="0" smtClean="0"/>
              <a:t>.</a:t>
            </a:r>
            <a:r>
              <a:rPr lang="ru-RU" sz="2800" dirty="0" smtClean="0"/>
              <a:t>  </a:t>
            </a:r>
            <a:r>
              <a:rPr lang="ru-RU" sz="2800" dirty="0" smtClean="0"/>
              <a:t>Н</a:t>
            </a:r>
            <a:r>
              <a:rPr lang="ru-RU" sz="2800" dirty="0" smtClean="0"/>
              <a:t>аша экономика будет развиваться</a:t>
            </a:r>
            <a:r>
              <a:rPr lang="en-US" sz="2800" dirty="0" smtClean="0"/>
              <a:t>,</a:t>
            </a:r>
            <a:r>
              <a:rPr lang="ru-RU" sz="2800" dirty="0" smtClean="0"/>
              <a:t> ведь на выставки было подписана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smtClean="0"/>
              <a:t>О</a:t>
            </a:r>
            <a:r>
              <a:rPr lang="ru-RU" sz="2800" dirty="0" smtClean="0"/>
              <a:t>чень много международных контрактов</a:t>
            </a:r>
            <a:r>
              <a:rPr lang="en-US" sz="2800" dirty="0" smtClean="0"/>
              <a:t>,</a:t>
            </a:r>
            <a:r>
              <a:rPr lang="ru-RU" sz="2800" dirty="0" smtClean="0"/>
              <a:t> как государственных</a:t>
            </a:r>
            <a:r>
              <a:rPr lang="en-US" sz="2800" dirty="0" smtClean="0"/>
              <a:t>,</a:t>
            </a:r>
            <a:r>
              <a:rPr lang="ru-RU" sz="2800" dirty="0" smtClean="0"/>
              <a:t> так и региональных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я\Desktop\IMG-20170726-WA0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7"/>
            <a:ext cx="3960440" cy="61206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4008" y="1556792"/>
            <a:ext cx="3024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Я побывала во многих павильонах и увидела много интересного 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я\Desktop\IMG-20170726-WA0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Оля\Desktop\IMG-20170726-WA00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6858000"/>
          </a:xfrm>
          <a:prstGeom prst="rect">
            <a:avLst/>
          </a:prstGeom>
          <a:noFill/>
        </p:spPr>
      </p:pic>
      <p:pic>
        <p:nvPicPr>
          <p:cNvPr id="1026" name="Picture 2" descr="C:\Users\Оля\Desktop\IMG-20170726-WA00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40" y="0"/>
            <a:ext cx="504056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3600" dirty="0" smtClean="0">
                <a:solidFill>
                  <a:schemeClr val="tx1"/>
                </a:solidFill>
              </a:rPr>
              <a:t>Весь мир на ладони!!!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Users\Оля\Desktop\IMG-20170726-WA0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640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195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ЭКСПО 2017</vt:lpstr>
      <vt:lpstr>    </vt:lpstr>
      <vt:lpstr>Слайд 3</vt:lpstr>
      <vt:lpstr>Слайд 4</vt:lpstr>
      <vt:lpstr>Слайд 5</vt:lpstr>
      <vt:lpstr>Слайд 6</vt:lpstr>
      <vt:lpstr>Весь мир на ладони!!!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ЭКСПО  “2017”</dc:title>
  <dc:creator>Оля</dc:creator>
  <cp:lastModifiedBy>Оля</cp:lastModifiedBy>
  <cp:revision>23</cp:revision>
  <dcterms:created xsi:type="dcterms:W3CDTF">2017-10-06T11:56:32Z</dcterms:created>
  <dcterms:modified xsi:type="dcterms:W3CDTF">2017-10-07T14:11:55Z</dcterms:modified>
</cp:coreProperties>
</file>